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13" r:id="rId2"/>
    <p:sldId id="337" r:id="rId3"/>
    <p:sldId id="314" r:id="rId4"/>
    <p:sldId id="315" r:id="rId5"/>
    <p:sldId id="320" r:id="rId6"/>
    <p:sldId id="332" r:id="rId7"/>
    <p:sldId id="333" r:id="rId8"/>
    <p:sldId id="321" r:id="rId9"/>
    <p:sldId id="322" r:id="rId10"/>
    <p:sldId id="323" r:id="rId11"/>
    <p:sldId id="324" r:id="rId12"/>
    <p:sldId id="325" r:id="rId13"/>
    <p:sldId id="257" r:id="rId14"/>
    <p:sldId id="258" r:id="rId15"/>
    <p:sldId id="326" r:id="rId16"/>
    <p:sldId id="327" r:id="rId17"/>
    <p:sldId id="259" r:id="rId18"/>
    <p:sldId id="260" r:id="rId19"/>
    <p:sldId id="262" r:id="rId20"/>
    <p:sldId id="261" r:id="rId21"/>
    <p:sldId id="286" r:id="rId22"/>
    <p:sldId id="264" r:id="rId23"/>
    <p:sldId id="268" r:id="rId24"/>
    <p:sldId id="263" r:id="rId25"/>
    <p:sldId id="271" r:id="rId26"/>
    <p:sldId id="328" r:id="rId27"/>
    <p:sldId id="331" r:id="rId28"/>
    <p:sldId id="329" r:id="rId29"/>
    <p:sldId id="339" r:id="rId30"/>
    <p:sldId id="272" r:id="rId31"/>
    <p:sldId id="276" r:id="rId32"/>
    <p:sldId id="278" r:id="rId33"/>
    <p:sldId id="340" r:id="rId34"/>
    <p:sldId id="283" r:id="rId35"/>
    <p:sldId id="301" r:id="rId36"/>
    <p:sldId id="284" r:id="rId37"/>
    <p:sldId id="281" r:id="rId38"/>
    <p:sldId id="302" r:id="rId39"/>
    <p:sldId id="275" r:id="rId40"/>
    <p:sldId id="335" r:id="rId41"/>
    <p:sldId id="336" r:id="rId42"/>
    <p:sldId id="334" r:id="rId43"/>
    <p:sldId id="287" r:id="rId44"/>
    <p:sldId id="303" r:id="rId45"/>
    <p:sldId id="330" r:id="rId46"/>
    <p:sldId id="338" r:id="rId47"/>
    <p:sldId id="311" r:id="rId48"/>
  </p:sldIdLst>
  <p:sldSz cx="9144000" cy="6858000" type="screen4x3"/>
  <p:notesSz cx="6858000" cy="9144000"/>
  <p:photoAlbum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82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62E1F3-0F7E-41AC-81D7-5E462583A175}" type="datetimeFigureOut">
              <a:rPr lang="en-US" smtClean="0"/>
              <a:pPr/>
              <a:t>7/14/2014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A075-B0AE-4173-B0AD-D51F17C71E7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62E1F3-0F7E-41AC-81D7-5E462583A175}" type="datetimeFigureOut">
              <a:rPr lang="en-US" smtClean="0"/>
              <a:pPr/>
              <a:t>7/14/2014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A075-B0AE-4173-B0AD-D51F17C71E7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62E1F3-0F7E-41AC-81D7-5E462583A175}" type="datetimeFigureOut">
              <a:rPr lang="en-US" smtClean="0"/>
              <a:pPr/>
              <a:t>7/14/2014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A075-B0AE-4173-B0AD-D51F17C71E7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62E1F3-0F7E-41AC-81D7-5E462583A175}" type="datetimeFigureOut">
              <a:rPr lang="en-US" smtClean="0"/>
              <a:pPr/>
              <a:t>7/14/2014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A075-B0AE-4173-B0AD-D51F17C71E7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62E1F3-0F7E-41AC-81D7-5E462583A175}" type="datetimeFigureOut">
              <a:rPr lang="en-US" smtClean="0"/>
              <a:pPr/>
              <a:t>7/14/2014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A075-B0AE-4173-B0AD-D51F17C71E7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62E1F3-0F7E-41AC-81D7-5E462583A175}" type="datetimeFigureOut">
              <a:rPr lang="en-US" smtClean="0"/>
              <a:pPr/>
              <a:t>7/14/2014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A075-B0AE-4173-B0AD-D51F17C71E7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62E1F3-0F7E-41AC-81D7-5E462583A175}" type="datetimeFigureOut">
              <a:rPr lang="en-US" smtClean="0"/>
              <a:pPr/>
              <a:t>7/14/2014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A075-B0AE-4173-B0AD-D51F17C71E7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62E1F3-0F7E-41AC-81D7-5E462583A175}" type="datetimeFigureOut">
              <a:rPr lang="en-US" smtClean="0"/>
              <a:pPr/>
              <a:t>7/14/2014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A075-B0AE-4173-B0AD-D51F17C71E7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62E1F3-0F7E-41AC-81D7-5E462583A175}" type="datetimeFigureOut">
              <a:rPr lang="en-US" smtClean="0"/>
              <a:pPr/>
              <a:t>7/14/2014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A075-B0AE-4173-B0AD-D51F17C71E7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62E1F3-0F7E-41AC-81D7-5E462583A175}" type="datetimeFigureOut">
              <a:rPr lang="en-US" smtClean="0"/>
              <a:pPr/>
              <a:t>7/14/2014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A075-B0AE-4173-B0AD-D51F17C71E7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62E1F3-0F7E-41AC-81D7-5E462583A175}" type="datetimeFigureOut">
              <a:rPr lang="en-US" smtClean="0"/>
              <a:pPr/>
              <a:t>7/14/2014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A075-B0AE-4173-B0AD-D51F17C71E7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62E1F3-0F7E-41AC-81D7-5E462583A175}" type="datetimeFigureOut">
              <a:rPr lang="en-US" smtClean="0"/>
              <a:pPr/>
              <a:t>7/14/2014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27A075-B0AE-4173-B0AD-D51F17C71E7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tif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tiff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tiff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270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7581"/>
            <a:ext cx="9144000" cy="68943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 descr="http://www.contraltocorner.com/uploads/3/6/0/3/3603475/2094694937_ori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28600"/>
            <a:ext cx="9144000" cy="616057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2" descr="http://www.contraltocorner.com/uploads/3/6/0/3/3603475/1763868158_ori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87611" cy="618995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 descr="http://www.contraltocorner.com/uploads/3/6/0/3/3603475/1514178673_ori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7774" y="381000"/>
            <a:ext cx="8256437" cy="5562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human-Heink 1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2224088" y="0"/>
            <a:ext cx="4694237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human-Heink 2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2241550" y="0"/>
            <a:ext cx="46609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human-Heink 11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2079625" y="0"/>
            <a:ext cx="4983163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human-Heink 13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306388"/>
            <a:ext cx="9144000" cy="624363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human-Heink 3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2266950" y="0"/>
            <a:ext cx="4608513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human-Heink 4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2251075" y="0"/>
            <a:ext cx="4640263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human-Heink 6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2241550" y="0"/>
            <a:ext cx="46609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7400" y="76201"/>
            <a:ext cx="4573027" cy="67817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human-Heink 5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2198688" y="0"/>
            <a:ext cx="4746625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oldhollywoodincolor.files.wordpress.com/2012/11/schumann-heink_edited-2-cop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7400" y="234410"/>
            <a:ext cx="4419600" cy="608086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human-Heink 8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2224088" y="0"/>
            <a:ext cx="4694237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human-Heink 12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300038"/>
            <a:ext cx="9144000" cy="62579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human-Heink 7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2257425" y="0"/>
            <a:ext cx="462915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human-Heink 15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320675"/>
            <a:ext cx="9144000" cy="621506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85950" y="368300"/>
            <a:ext cx="5372100" cy="612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00200" y="0"/>
            <a:ext cx="589694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28600"/>
            <a:ext cx="9155327" cy="640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J:\All my files\#GCBMA\Schumann-Heink\Schumann-Heink Images\1907 American Berliet Photo Poster Madame Ernestine Sxhumann-Heink zub4232.t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50" y="0"/>
            <a:ext cx="85725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7400" y="222613"/>
            <a:ext cx="5029199" cy="6412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human-Heink 16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2063750" y="0"/>
            <a:ext cx="5014913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human-Heink son 1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3962400" y="0"/>
            <a:ext cx="4929187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381000" y="838200"/>
            <a:ext cx="28019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Son Henry Schumann-Heink</a:t>
            </a:r>
            <a:endParaRPr lang="en-US" dirty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human-Heink son 3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120650"/>
            <a:ext cx="9144000" cy="661511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J:\All my files\#GCBMA\Schumann-Heink\Schumann-Heink Images\Schumann-HeinkMarines edited.t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07006" y="152400"/>
            <a:ext cx="5751044" cy="6553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humann-Heink ad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2155825" y="0"/>
            <a:ext cx="483235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8" name="Picture 2" descr="http://i.ebayimg.com/t/US-COLORADO-AUDITORIUM-DENVER-CONTRALTO-ERNESTINE-SCHUMANN-HEINK-1912-/00/s/ODI2WDEyMDA=/$%28KGrHqZHJBIE9%21z9%29qn4BPTgREg9+Q%7E%7E60_5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04800" y="0"/>
            <a:ext cx="10212276" cy="70294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humann-Heink head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1863725" y="0"/>
            <a:ext cx="541655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62400" y="228600"/>
            <a:ext cx="4791075" cy="6200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838201" y="609600"/>
            <a:ext cx="22860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This card was sent from her home on Grandview Road at North Caldwell which used the neighboring Singac Post Office</a:t>
            </a:r>
            <a:endParaRPr lang="en-US" dirty="0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2" descr="http://i.ebayimg.com/t/Photo-Ernestine-Schumann-Heink-1861-1936-opera-singer-children-girl-boy-/00/s/NjQwWDQ2OA==/z/KowAAOxygKZSRg4J/$%28KGrHqV,%21lEFIlRWEwn6BSRg4JqNZg%7E%7E60_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486400" cy="750277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human-Heink CA home 1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500063"/>
            <a:ext cx="9144000" cy="58578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76475" y="395288"/>
            <a:ext cx="4591050" cy="6067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4" name="Picture 2" descr="http://i.ebayimg.com/t/Schumann-Heink-Grossmont-San-Diego-CA-postcard-191-/00/s/NDQ4WDY4Nw==/z/ikQAAOxy2BBSVY4V/$%28KGrHqR,%21lQFJ%21WSu%21PZBSVY4U1QFw%7E%7E60_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6442" y="304799"/>
            <a:ext cx="8895158" cy="580062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Picture 2" descr="http://i.ebayimg.com/t/Madame-Schumann-Heink-at-Home-Grossmont-San-Diego-California-1910c-postcard-/00/s/NjM5WDEwMjQ=/z/0YQAAOxy2O1SXK3U/$%28KGrHqN,%21ocFI%290guzCZBS%28K3UQVL%21%7E%7E60_5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57200"/>
            <a:ext cx="8991600" cy="561096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0" name="Picture 2" descr="http://i.ebayimg.com/t/PC-Madame-Schumann-Heink-Residence-Coronado-CA-/00/$%28KGrHqV,%21icE3%28Ks-%29TRBO%219rQVhvg%7E%7E0_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04800"/>
            <a:ext cx="9464407" cy="6096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2" descr="http://www.sandiegohistory.org/collections/autos/images/sensor5-17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199" y="457200"/>
            <a:ext cx="7677441" cy="529339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4" name="Picture 4" descr="http://i.ebayimg.com/t/ERNESTINE-SCHUMANN-HEINK-original-candid-photo-CONTRALTO-1930s-/00/$%28KGrHqZ,%21jQE4pImgIiUBOTvM%21Qi,Q%7E%7E48_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-9526"/>
            <a:ext cx="5658263" cy="686752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2" name="Picture 2" descr="http://i.ebayimg.com/t/Ernestine-Schumann-Heink-1861-1936-operatic-contralto-opera-singer-fur-coat-/00/s/NjQwWDQzNw==/z/QzwAAOxy8e9SVH88/$%28KGrHqR,%21rgFIsKjBg2UBSVH87uHfQ%7E%7E60_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000" y="-183438"/>
            <a:ext cx="4953000" cy="725382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J:\All my files\#GCBMA\Schumann-Heink\Schumann-Heink Images\SH Memorial WI.t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64736"/>
            <a:ext cx="9144000" cy="592852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5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0" y="-5442"/>
            <a:ext cx="4572000" cy="68688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47950" y="228600"/>
            <a:ext cx="4227426" cy="587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0" name="Picture 2" descr="http://www.contraltocorner.com/uploads/3/6/0/3/3603475/685102_ori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28800" y="685800"/>
            <a:ext cx="5464296" cy="5029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Picture 2" descr="http://archives.metoperafamily.org/Imgs/Schumann-HeinkRheingold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95400" y="381000"/>
            <a:ext cx="6324600" cy="60657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 descr="http://www.contraltocorner.com/uploads/3/6/0/3/3603475/1759751983_ori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457200"/>
            <a:ext cx="8282796" cy="558035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2" descr="http://www.contraltocorner.com/uploads/3/6/0/3/3603475/665222883_ori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381000"/>
            <a:ext cx="8538713" cy="575277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344</TotalTime>
  <Words>23</Words>
  <Application>Microsoft Office PowerPoint</Application>
  <PresentationFormat>On-screen Show (4:3)</PresentationFormat>
  <Paragraphs>2</Paragraphs>
  <Slides>47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47</vt:i4>
      </vt:variant>
    </vt:vector>
  </HeadingPairs>
  <TitlesOfParts>
    <vt:vector size="48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Slide 36</vt:lpstr>
      <vt:lpstr>Slide 37</vt:lpstr>
      <vt:lpstr>Slide 38</vt:lpstr>
      <vt:lpstr>Slide 39</vt:lpstr>
      <vt:lpstr>Slide 40</vt:lpstr>
      <vt:lpstr>Slide 41</vt:lpstr>
      <vt:lpstr>Slide 42</vt:lpstr>
      <vt:lpstr>Slide 43</vt:lpstr>
      <vt:lpstr>Slide 44</vt:lpstr>
      <vt:lpstr>Slide 45</vt:lpstr>
      <vt:lpstr>Slide 46</vt:lpstr>
      <vt:lpstr>Slide 47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Photo Album</dc:title>
  <dc:creator>Beverly W. Crifasi</dc:creator>
  <cp:lastModifiedBy>Beverly W. Crifasi</cp:lastModifiedBy>
  <cp:revision>31</cp:revision>
  <dcterms:created xsi:type="dcterms:W3CDTF">2013-10-19T20:12:11Z</dcterms:created>
  <dcterms:modified xsi:type="dcterms:W3CDTF">2014-07-15T02:26:14Z</dcterms:modified>
</cp:coreProperties>
</file>